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0" r:id="rId9"/>
    <p:sldId id="26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1126-A35F-4229-9D52-C0FE9539A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4E188-ACF6-4A59-9833-76F6E4807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9E943-EAFC-436C-9E24-B4146185C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5D3A-A119-43CF-9D70-ECE096DF0C6C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B6ED-78F4-45E5-B410-4C5786C7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E1083-A005-4210-9CF5-1A03A6D6B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92E-3ADA-4A66-B250-A879C6DC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37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5EFA-D244-4FB3-BA8E-5B13AEFF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77F99-C229-49BB-AE51-8B9D58EE3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D53E5-BF05-49FF-BBF3-4642DBD3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5D3A-A119-43CF-9D70-ECE096DF0C6C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6CEB2-65C3-4F07-86AF-6CB92756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78C4A-17E9-4F5E-87B2-75C9561D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92E-3ADA-4A66-B250-A879C6DC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08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EFE2C0-4043-478A-8A3D-7E9EF3EE8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48F17-8229-41A2-82DB-0B059689B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81571-9763-4FE4-A489-457DB018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5D3A-A119-43CF-9D70-ECE096DF0C6C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933BF-A619-43FA-A9B6-CF2B07BB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657F5-CB92-4F31-B38F-EC6FDBB6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92E-3ADA-4A66-B250-A879C6DC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10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5041C-C051-490A-B040-443B4849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37DF-BD7E-4886-9358-34CA14D6E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8045E-99CC-4183-BCB1-614B2A4E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5D3A-A119-43CF-9D70-ECE096DF0C6C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5D01F-EBD4-4F92-BEE7-91241B76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24CED-88C1-4246-BCDA-DF37ABA6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92E-3ADA-4A66-B250-A879C6DC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76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A8DA2-93D4-4E5C-AC86-B2D1C974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0196A-24AB-4BDD-859D-D91B76AD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42FD2-DB44-46E3-BBD9-BB73E4E5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5D3A-A119-43CF-9D70-ECE096DF0C6C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CF16B-F9F9-43F1-B2B9-936208D5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3EE36-B533-4F94-9AB6-313B0F62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92E-3ADA-4A66-B250-A879C6DC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44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7EEB3-8C71-4F8C-B1D2-88EA5541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9FB2A-2026-4242-A8CE-438CF6B23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D90FE-1668-429A-B836-CB39FAA7E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8B4D5-5D70-4765-9B86-A1FC04E5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5D3A-A119-43CF-9D70-ECE096DF0C6C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C99D0-4A2C-4345-BAF4-A258FD5B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33C3-674A-4B39-B77F-4B2B6763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92E-3ADA-4A66-B250-A879C6DC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01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8CB4D-540D-458F-BE29-3C535BDA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E5ECB-0943-4326-B540-0C497308D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6A507-1007-4755-A5C1-8B931AE9F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351B4-2077-440F-B74E-7C60961F5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27E7C-B1AB-4603-93D3-027A589C8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98482-EC3E-44FF-9FF5-930062DF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5D3A-A119-43CF-9D70-ECE096DF0C6C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E0853-D641-47B0-BDFB-729DA134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64FC3-062D-4313-9692-A43ED46D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92E-3ADA-4A66-B250-A879C6DC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16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F34D-4C96-4406-BCBD-0F5C8CF8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C4E3BD-2CBF-49B4-919F-DFA293B0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5D3A-A119-43CF-9D70-ECE096DF0C6C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10282-A9B3-4DBF-A09A-96368DC5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3FE0C-2801-4ADE-838D-7A7822B0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92E-3ADA-4A66-B250-A879C6DC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70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B5A34A-53B6-44B1-A51F-C08F6CAC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5D3A-A119-43CF-9D70-ECE096DF0C6C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3E7E8-C163-4FEF-8CFB-701F507A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EE7BF-FCF7-43B0-86F7-115A8D8F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92E-3ADA-4A66-B250-A879C6DC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5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21594-1C77-454C-90FC-764289FC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CF17B-A3A5-4137-B0AE-70F1878E2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646CA-C9C9-44D5-9994-B5B8CC3A7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67560-9946-419C-9125-6FEB720AC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5D3A-A119-43CF-9D70-ECE096DF0C6C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59D58-F957-4343-AB55-F768557B1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02D92-EB6F-4DFE-82B1-FD28D604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92E-3ADA-4A66-B250-A879C6DC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77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FD6D-094C-4369-9C6E-8BD39FBB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F9E90-CC8D-4F85-B534-9469E3353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C4334-8A09-4E9D-9B41-6ADADDEF9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F5B84-24BB-436F-9952-A1FAB74AA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5D3A-A119-43CF-9D70-ECE096DF0C6C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272A-2430-4170-9251-9C3378A9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25B37-92F3-43D1-AB2B-3FDA022C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A92E-3ADA-4A66-B250-A879C6DC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60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68135D-4002-4FE4-95F1-0F9B3BE0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39868-E225-4707-8159-7F22D7C21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B3E7F-B361-48F4-A7FB-6868E3704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35D3A-A119-43CF-9D70-ECE096DF0C6C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55824-BB64-44F9-9DBE-CEBA364EF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8DFCF-AC2D-4EA5-BEC4-E2C147D5F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A92E-3ADA-4A66-B250-A879C6DC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00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C9F651-38BF-4046-B0DA-4684E5E52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3" r="640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7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A9F49D-BF6B-4067-B8D1-72555C91A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7" b="114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3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A30FE7-3E79-4452-917B-6F85D1A33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9" b="131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6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CD3929-F177-40C8-A2BC-964433A20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1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F3939B-CF9E-40A8-9DD2-0B8DFDBA3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50" r="11917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D2C86-9244-4203-9308-B9023F155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8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2F1627-BA3C-4EE0-854E-A2192B328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5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2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90648-765A-44C7-9303-B51A0E27B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9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B402E7-C319-4FA7-8B96-331FAD98F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27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 Esbrayat</dc:creator>
  <cp:lastModifiedBy>Laure Esbrayat</cp:lastModifiedBy>
  <cp:revision>1</cp:revision>
  <dcterms:created xsi:type="dcterms:W3CDTF">2021-03-04T13:07:45Z</dcterms:created>
  <dcterms:modified xsi:type="dcterms:W3CDTF">2021-03-04T13:07:53Z</dcterms:modified>
</cp:coreProperties>
</file>